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72" r:id="rId5"/>
    <p:sldId id="264" r:id="rId6"/>
    <p:sldId id="265" r:id="rId7"/>
    <p:sldId id="269" r:id="rId8"/>
    <p:sldId id="270" r:id="rId9"/>
    <p:sldId id="271" r:id="rId10"/>
    <p:sldId id="259" r:id="rId11"/>
    <p:sldId id="260" r:id="rId12"/>
    <p:sldId id="261" r:id="rId13"/>
    <p:sldId id="262" r:id="rId14"/>
    <p:sldId id="263" r:id="rId15"/>
    <p:sldId id="266" r:id="rId16"/>
    <p:sldId id="267" r:id="rId17"/>
    <p:sldId id="26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g>
</file>

<file path=ppt/media/image6.jp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5/18/2023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5/18/2023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5/18/2023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5/18/2023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5/18/2023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5/18/2023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5/18/2023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5/18/2023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5/18/2023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5/18/2023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5/18/2023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5/18/2023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hu.wikipedia.org/wiki/Liptai_Claudia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hu.wikipedia.org/w/index.php?title=Pereszl%C3%A9nyi_Alexandra&amp;action=edit&amp;redlink=1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VTxeqd-pMoc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0D95999-789F-4AA7-8E7B-FED61D4AA1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hu-HU" dirty="0"/>
              <a:t>Kedvenc TV-sorozat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29BD2E7-C605-4009-B36D-736909EAC2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Lőrincz Noel 11/C</a:t>
            </a:r>
          </a:p>
          <a:p>
            <a:r>
              <a:rPr lang="hu-HU" dirty="0"/>
              <a:t>2023.05.18</a:t>
            </a:r>
          </a:p>
        </p:txBody>
      </p:sp>
    </p:spTree>
    <p:extLst>
      <p:ext uri="{BB962C8B-B14F-4D97-AF65-F5344CB8AC3E}">
        <p14:creationId xmlns:p14="http://schemas.microsoft.com/office/powerpoint/2010/main" val="625862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54008C5-1BE7-47FB-B489-0F01EA084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Első </a:t>
            </a:r>
            <a:r>
              <a:rPr lang="hu-HU" dirty="0" err="1"/>
              <a:t>fOrduló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6C93DCE-476E-4B4D-B061-2F6E652EC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Az első fordulóban a versenyzőknek egy órájuk van arra, hogy elkészítsék azt az ételt, melyet majd futószalagon tálalnak a három séfnek. Ezeket ők objektíven, azaz „vakon” kóstolva értékelik, tehát kizárólag az számít, hogy mi került a tányérra. A </a:t>
            </a:r>
            <a:r>
              <a:rPr lang="hu-HU" dirty="0" err="1"/>
              <a:t>bootcamp</a:t>
            </a:r>
            <a:r>
              <a:rPr lang="hu-HU" dirty="0"/>
              <a:t>-be jutáshoz legalább két, jelképes kés szükséges a séfektől. A szabályok mindenkinél azonosak: egy étel, egy esély. </a:t>
            </a:r>
          </a:p>
        </p:txBody>
      </p:sp>
      <p:pic>
        <p:nvPicPr>
          <p:cNvPr id="3074" name="Picture 2" descr="SÉFEK SÉFE">
            <a:extLst>
              <a:ext uri="{FF2B5EF4-FFF2-40B4-BE49-F238E27FC236}">
                <a16:creationId xmlns:a16="http://schemas.microsoft.com/office/drawing/2014/main" id="{401AE35E-398F-4E01-8359-6117DF3B25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1721" y="3925017"/>
            <a:ext cx="4494363" cy="2528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3861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3C62344-895F-4776-9EAF-0BFCCB3EE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Második </a:t>
            </a:r>
            <a:r>
              <a:rPr lang="hu-HU" dirty="0" err="1"/>
              <a:t>fordoló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7D79597-4576-4A7A-8747-12CE1D809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második fordulóba, azaz a boot </a:t>
            </a:r>
            <a:r>
              <a:rPr lang="hu-HU" dirty="0" err="1"/>
              <a:t>camp</a:t>
            </a:r>
            <a:r>
              <a:rPr lang="hu-HU" dirty="0"/>
              <a:t>-be 31 versenyző jut tovább, akiknek alapvető főzőtechnikai feladatok során kell bizonyítaniuk rátermettségüket. A séfek az itt nyújtott teljesítményük alapján választják ki </a:t>
            </a:r>
            <a:r>
              <a:rPr lang="hu-HU" dirty="0" err="1"/>
              <a:t>csapatonként</a:t>
            </a:r>
            <a:r>
              <a:rPr lang="hu-HU" dirty="0"/>
              <a:t> azt a hat főt, akikkel harcba indulnak a végső győzelemért.</a:t>
            </a:r>
          </a:p>
        </p:txBody>
      </p:sp>
      <p:pic>
        <p:nvPicPr>
          <p:cNvPr id="4098" name="Picture 2" descr="Megvan a három finalista: Köztük van az idei Séfek Séfe győztese">
            <a:extLst>
              <a:ext uri="{FF2B5EF4-FFF2-40B4-BE49-F238E27FC236}">
                <a16:creationId xmlns:a16="http://schemas.microsoft.com/office/drawing/2014/main" id="{CE469F90-63BD-4994-927B-A18237805A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1003" y="3485072"/>
            <a:ext cx="5321540" cy="2993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89738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2C8224F-4B81-4DA7-96A9-C184E271C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Harmadik forduló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4947EBE-0F90-4962-A4D5-E83B6FA4A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harmadik fordulóban, azaz a show-ban a séfek a feladat során nem nyúlhatnak a készülő ételekhez, alapanyagokhoz, és nem is kóstolhatnak, ők csak irányítással és tanácsokkal segíthetik csapatukat. A játékosok egy professzionális éttermi konyha mindennapos nyomása alá kerülnek. </a:t>
            </a:r>
          </a:p>
        </p:txBody>
      </p:sp>
      <p:pic>
        <p:nvPicPr>
          <p:cNvPr id="5122" name="Picture 2" descr="https://tv2play.hu/assets/4/a/4a960462-70ec-45f2-af35-9b994b9ca8f2/fileAsset/sefek20.JPG">
            <a:extLst>
              <a:ext uri="{FF2B5EF4-FFF2-40B4-BE49-F238E27FC236}">
                <a16:creationId xmlns:a16="http://schemas.microsoft.com/office/drawing/2014/main" id="{F101557F-95A1-4C47-BF19-4D22169C89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0700" y="3335640"/>
            <a:ext cx="4584552" cy="3056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0106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5AE6435-64B0-4FF9-ADA9-8EC323762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Legvégleg pedig,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9516D09-483C-4F05-AC22-40466A598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1863306"/>
          </a:xfrm>
        </p:spPr>
        <p:txBody>
          <a:bodyPr/>
          <a:lstStyle/>
          <a:p>
            <a:r>
              <a:rPr lang="hu-HU" dirty="0"/>
              <a:t>Az elkészült ételeket egy 14 fős-, a feladathoz szorosan kapcsolódó-, tematikusan kiválasztott kóstoló társaság értékeli, vakon. A győztes csapat egyenes ágon továbbjut a következő show-</a:t>
            </a:r>
            <a:r>
              <a:rPr lang="hu-HU" dirty="0" err="1"/>
              <a:t>ba</a:t>
            </a:r>
            <a:r>
              <a:rPr lang="hu-HU" dirty="0"/>
              <a:t>, a két vesztes csapat tagjainak pedig egyénileg kell megküzdeniük egymással. Az elkészült ételekről ismét vakon döntenek a séfek, és a leggyengébben teljesítő versenyző számára véget ér a küzdelem</a:t>
            </a:r>
          </a:p>
        </p:txBody>
      </p:sp>
      <p:pic>
        <p:nvPicPr>
          <p:cNvPr id="6146" name="Picture 2" descr="Visszatért a Séfek Séfe: Különc arcokkal indult a harmadik évad -  Márkamonitor">
            <a:extLst>
              <a:ext uri="{FF2B5EF4-FFF2-40B4-BE49-F238E27FC236}">
                <a16:creationId xmlns:a16="http://schemas.microsoft.com/office/drawing/2014/main" id="{CF3CC944-8167-45A9-BDE3-49BD10461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3066" y="3968151"/>
            <a:ext cx="3933645" cy="2622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22114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5AB4C33-5E75-43DB-BD5A-89AFEDFDB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évadok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FBF3CCE-99A0-4A1C-A801-7359A4F7F0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862642"/>
          </a:xfrm>
        </p:spPr>
        <p:txBody>
          <a:bodyPr/>
          <a:lstStyle/>
          <a:p>
            <a:r>
              <a:rPr lang="hu-HU" dirty="0"/>
              <a:t>A TV-sorozatnak 4 évadja volt, mindegyik évadban új emberek jöttek és vettek részt a megpróbáltatáson</a:t>
            </a:r>
          </a:p>
        </p:txBody>
      </p:sp>
    </p:spTree>
    <p:extLst>
      <p:ext uri="{BB962C8B-B14F-4D97-AF65-F5344CB8AC3E}">
        <p14:creationId xmlns:p14="http://schemas.microsoft.com/office/powerpoint/2010/main" val="2477661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C510700-70DD-4437-8884-23437AEB8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ELSŐ ÉVAD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310F213-F450-4BCA-BEA3-8612403F59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4023360"/>
          </a:xfrm>
        </p:spPr>
        <p:txBody>
          <a:bodyPr>
            <a:normAutofit/>
          </a:bodyPr>
          <a:lstStyle/>
          <a:p>
            <a:r>
              <a:rPr lang="hu-HU" dirty="0"/>
              <a:t>A műsor 1. </a:t>
            </a:r>
            <a:r>
              <a:rPr lang="hu-HU" dirty="0" err="1"/>
              <a:t>évadát</a:t>
            </a:r>
            <a:r>
              <a:rPr lang="hu-HU" dirty="0"/>
              <a:t> 2017. augusztus 29-én kezdte sugározni a TV2. A műsorvezető Ördög Nóra volt, a zsűri tagjai pedig Krausz Gábor, </a:t>
            </a:r>
            <a:r>
              <a:rPr lang="hu-HU" dirty="0" err="1"/>
              <a:t>Vomberg</a:t>
            </a:r>
            <a:r>
              <a:rPr lang="hu-HU" dirty="0"/>
              <a:t> Frigyes és Wolf András. A versenyt a felvidéki származású, Wolf András csapatába tartozó Tatai Róbert nyerte meg.</a:t>
            </a:r>
          </a:p>
          <a:p>
            <a:br>
              <a:rPr lang="hu-HU" dirty="0"/>
            </a:br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910519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F735145-8039-4CCC-921F-092BFE24F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Második évad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E20924A-EDF9-4ABA-BC68-6E40B283AD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2. évad 2019 októberében került adásba. A zsűri összetétele változatlan maradt, a műsorvezető </a:t>
            </a:r>
            <a:r>
              <a:rPr lang="hu-HU" dirty="0">
                <a:hlinkClick r:id="rId2" tooltip="Liptai Claudia"/>
              </a:rPr>
              <a:t>Liptai Claudia</a:t>
            </a:r>
            <a:r>
              <a:rPr lang="hu-HU" dirty="0"/>
              <a:t> lett. Az évadot Bánszki Bence nyerte meg, aki szintén Wolf András csapatának volt a tagja.</a:t>
            </a:r>
          </a:p>
        </p:txBody>
      </p:sp>
    </p:spTree>
    <p:extLst>
      <p:ext uri="{BB962C8B-B14F-4D97-AF65-F5344CB8AC3E}">
        <p14:creationId xmlns:p14="http://schemas.microsoft.com/office/powerpoint/2010/main" val="16863755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5EF4388-E32F-4F50-9E9F-6EB1DF2F4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HARMADIK ÉVAD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6DFE46F-1CDB-4EF5-984C-489B069F6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2122098"/>
          </a:xfrm>
        </p:spPr>
        <p:txBody>
          <a:bodyPr/>
          <a:lstStyle/>
          <a:p>
            <a:r>
              <a:rPr lang="hu-HU" dirty="0"/>
              <a:t>A 3. évad 2021. szeptember 20-án került adásba, változatlan zsűrivel, míg Ördög Nóra újból műsorvezetőként vett részt a produkcióban. A széria győztese </a:t>
            </a:r>
            <a:r>
              <a:rPr lang="hu-HU" dirty="0" err="1"/>
              <a:t>Alföldy</a:t>
            </a:r>
            <a:r>
              <a:rPr lang="hu-HU" dirty="0"/>
              <a:t> Ákos lett, aki a </a:t>
            </a:r>
            <a:r>
              <a:rPr lang="hu-HU" dirty="0" err="1"/>
              <a:t>Vomberg</a:t>
            </a:r>
            <a:r>
              <a:rPr lang="hu-HU" dirty="0"/>
              <a:t> Frigyes által irányított piros csapat versenyzője volt. A </a:t>
            </a:r>
            <a:r>
              <a:rPr lang="hu-HU" dirty="0" err="1"/>
              <a:t>Vomberg</a:t>
            </a:r>
            <a:r>
              <a:rPr lang="hu-HU" dirty="0"/>
              <a:t> által vezetett piros csapat a 2022. szeptember 5. és október 7. közt futó 4. évadban újból győzelmet aratott az első női győztes, </a:t>
            </a:r>
            <a:r>
              <a:rPr lang="hu-HU" dirty="0">
                <a:hlinkClick r:id="rId2" tooltip="Pereszlényi Alexandra (a lap nem létezik)"/>
              </a:rPr>
              <a:t>Pereszlényi Alexandra</a:t>
            </a:r>
            <a:r>
              <a:rPr lang="hu-HU" dirty="0"/>
              <a:t> révén.</a:t>
            </a:r>
          </a:p>
        </p:txBody>
      </p:sp>
    </p:spTree>
    <p:extLst>
      <p:ext uri="{BB962C8B-B14F-4D97-AF65-F5344CB8AC3E}">
        <p14:creationId xmlns:p14="http://schemas.microsoft.com/office/powerpoint/2010/main" val="2109622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028DEDC-F2D9-43BF-9390-D6B29AF81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Séfek </a:t>
            </a:r>
            <a:r>
              <a:rPr lang="hu-HU" dirty="0" err="1"/>
              <a:t>séfe</a:t>
            </a:r>
            <a:r>
              <a:rPr lang="hu-HU" dirty="0"/>
              <a:t> – FŐZŐ SHOW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9D54EF3-EE11-4341-977F-24D91677AA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</a:t>
            </a:r>
            <a:r>
              <a:rPr lang="hu-HU" dirty="0" err="1"/>
              <a:t>gasztro</a:t>
            </a:r>
            <a:r>
              <a:rPr lang="hu-HU" dirty="0"/>
              <a:t>-tehetségkutatóban amatőr és profi szakácsok próbálják meggyőzni a műsor három profi séfjét, Wolf Andrást, </a:t>
            </a:r>
            <a:r>
              <a:rPr lang="hu-HU" dirty="0" err="1"/>
              <a:t>Vomberg</a:t>
            </a:r>
            <a:r>
              <a:rPr lang="hu-HU" dirty="0"/>
              <a:t> Frigyest és Krausz Gábort. Bárki jelentkezhetett, aki elmúlt 16 éves. Amatőrök és szakmabeliek egyaránt lehetőséget kaptak arra, hogy megmérettessék magukat a konyhában.</a:t>
            </a:r>
          </a:p>
        </p:txBody>
      </p:sp>
      <p:pic>
        <p:nvPicPr>
          <p:cNvPr id="1026" name="Picture 2" descr="Jön a Séfek Séfe: Váratlan meglepetéseket tartogat az új évad | BorsOnline">
            <a:extLst>
              <a:ext uri="{FF2B5EF4-FFF2-40B4-BE49-F238E27FC236}">
                <a16:creationId xmlns:a16="http://schemas.microsoft.com/office/drawing/2014/main" id="{0A6BC2AB-5BEA-40E6-A957-F1D85E6BC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7596" y="3723197"/>
            <a:ext cx="5144926" cy="2893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316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éfek séfe">
            <a:extLst>
              <a:ext uri="{FF2B5EF4-FFF2-40B4-BE49-F238E27FC236}">
                <a16:creationId xmlns:a16="http://schemas.microsoft.com/office/drawing/2014/main" id="{72964498-5AB9-449B-92EA-59041923EA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9645" y="3709359"/>
            <a:ext cx="3567442" cy="2699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200FB87-E0E6-436C-BBCE-C7EF6F4B1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Főbb tényezők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DD5750B-E33B-4ECE-BED0-B423A93FD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4023360"/>
          </a:xfrm>
        </p:spPr>
        <p:txBody>
          <a:bodyPr/>
          <a:lstStyle/>
          <a:p>
            <a:r>
              <a:rPr lang="hu-HU" dirty="0"/>
              <a:t>A jelentkezők munkáját három szakmailag elismert, neves séf értékeli, majd a legjobb 18 versenyző kiválasztása után csapatokba rendeződve </a:t>
            </a:r>
            <a:r>
              <a:rPr lang="hu-HU" dirty="0" err="1"/>
              <a:t>mentorálják</a:t>
            </a:r>
            <a:r>
              <a:rPr lang="hu-HU" dirty="0"/>
              <a:t> újdonsült tanítványaikat. Amellett pedig, hogy a konyhaművészet minden fortélyát igyekeznek megtanítani </a:t>
            </a:r>
            <a:r>
              <a:rPr lang="hu-HU" dirty="0" err="1"/>
              <a:t>mentoráltjaiknak</a:t>
            </a:r>
            <a:r>
              <a:rPr lang="hu-HU" dirty="0"/>
              <a:t>, azért is küzdenek, hogy az ő csapatukból kerüljön ki a győztes, a Séfek </a:t>
            </a:r>
            <a:r>
              <a:rPr lang="hu-HU" dirty="0" err="1"/>
              <a:t>Séfe</a:t>
            </a:r>
            <a:r>
              <a:rPr lang="hu-H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00648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0E01A81-D0BA-47BD-B577-3D3CF7400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hu-HU" dirty="0"/>
              <a:t>TRAILER</a:t>
            </a:r>
          </a:p>
        </p:txBody>
      </p:sp>
      <p:pic>
        <p:nvPicPr>
          <p:cNvPr id="4" name="Online médiaelem 3" title="Séfek séfe szeptember 20-tól a TV2-n!">
            <a:hlinkClick r:id="" action="ppaction://media"/>
            <a:extLst>
              <a:ext uri="{FF2B5EF4-FFF2-40B4-BE49-F238E27FC236}">
                <a16:creationId xmlns:a16="http://schemas.microsoft.com/office/drawing/2014/main" id="{941AECBA-2E9D-4E2B-93DF-54D7601E728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084717" y="1884332"/>
            <a:ext cx="8172091" cy="459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304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8FE1A76-24AC-4549-9F92-AEAF871FB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műsor tematikája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54F0681-787A-4502-AB19-E3CC7E56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műsor tematikájában három részre osztható. Első héten a válogatók alatt a jelentkező kezdő és profi szakácsoknak egy óra áll rendelkezésére, hogy elkészítsenek egy ételt, amit a zsűri tagjai a kóstolótérben vakon kóstolnak, azaz anélkül, hogy tudnák ki készítette azt. Véleményüket ezt követően fejtik ki, a továbbjutáshoz két kést kell kapnia a versenyzőnek, azaz két zsűritag szavazatára van szüksége. </a:t>
            </a:r>
          </a:p>
        </p:txBody>
      </p:sp>
    </p:spTree>
    <p:extLst>
      <p:ext uri="{BB962C8B-B14F-4D97-AF65-F5344CB8AC3E}">
        <p14:creationId xmlns:p14="http://schemas.microsoft.com/office/powerpoint/2010/main" val="935575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2ED451-0D0E-4542-85E2-4C9A76B06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MŰSOR TEMATIKÁJA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74DFCC7-3FAF-4604-A2B3-D8D611D19E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Ezt követően egy háromnapos úgynevezett tréning következik, amely alatt a zsűritagok kialakítják csapataikat, így pedig kialakul a 18 fős döntős mezőny. A verseny ezt követő szakaszában a séfek és csapataik minden nap versenyeznek a konyhában, majd meghívott vendégek kóstolnak szintén vakon, a kóstolótérben. A legkevesebb szavazatot kapó csapat versenyzői újból főznek, majd a zsűri által legrosszabbnak ítélt ételt készítő versenyző kiesik. A verseny győztese tízmillió forintot és egy három hetes továbbképzést nyer a franciaországi Paul </a:t>
            </a:r>
            <a:r>
              <a:rPr lang="hu-HU" dirty="0" err="1"/>
              <a:t>Bocuse</a:t>
            </a:r>
            <a:r>
              <a:rPr lang="hu-HU" dirty="0"/>
              <a:t> Intézetben.</a:t>
            </a:r>
          </a:p>
        </p:txBody>
      </p:sp>
    </p:spTree>
    <p:extLst>
      <p:ext uri="{BB962C8B-B14F-4D97-AF65-F5344CB8AC3E}">
        <p14:creationId xmlns:p14="http://schemas.microsoft.com/office/powerpoint/2010/main" val="3066907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97D69604-2900-403A-B333-590959F95D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5276" y="-427967"/>
            <a:ext cx="12347276" cy="8128001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424C5D30-1217-4FF5-B889-D98D2B8DF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Vomberg</a:t>
            </a:r>
            <a:r>
              <a:rPr lang="hu-HU" dirty="0"/>
              <a:t> frigyes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FC998D1-7911-4855-B4FF-FC74A0110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2311879"/>
          </a:xfrm>
        </p:spPr>
        <p:txBody>
          <a:bodyPr/>
          <a:lstStyle/>
          <a:p>
            <a:r>
              <a:rPr lang="hu-HU" dirty="0" err="1"/>
              <a:t>Foodstylistként</a:t>
            </a:r>
            <a:r>
              <a:rPr lang="hu-HU" dirty="0"/>
              <a:t>, szakoktatóként és séfként számos elismerést szerzett. Az Európa-bajnok </a:t>
            </a:r>
            <a:r>
              <a:rPr lang="hu-HU" dirty="0" err="1"/>
              <a:t>Bocuse</a:t>
            </a:r>
            <a:r>
              <a:rPr lang="hu-HU" dirty="0"/>
              <a:t> d' </a:t>
            </a:r>
            <a:r>
              <a:rPr lang="hu-HU" dirty="0" err="1"/>
              <a:t>Or</a:t>
            </a:r>
            <a:r>
              <a:rPr lang="hu-HU" dirty="0"/>
              <a:t> csapat trénere. 38 éve kezdte a szakács szakmát tanulóként, azóta dolgozik a pályán, jelen pillanatban már nem konyhafőnökként. Tanít, és versenyez, az elmúlt két turnusban ő volt a magyar </a:t>
            </a:r>
            <a:r>
              <a:rPr lang="hu-HU" dirty="0" err="1"/>
              <a:t>Bocuse</a:t>
            </a:r>
            <a:r>
              <a:rPr lang="hu-HU" dirty="0"/>
              <a:t> </a:t>
            </a:r>
            <a:r>
              <a:rPr lang="hu-HU" dirty="0" err="1"/>
              <a:t>d’Or</a:t>
            </a:r>
            <a:r>
              <a:rPr lang="hu-HU" dirty="0"/>
              <a:t> csapat </a:t>
            </a:r>
            <a:r>
              <a:rPr lang="hu-HU" dirty="0" err="1"/>
              <a:t>coach</a:t>
            </a:r>
            <a:r>
              <a:rPr lang="hu-HU" dirty="0"/>
              <a:t>-a.</a:t>
            </a:r>
          </a:p>
        </p:txBody>
      </p:sp>
    </p:spTree>
    <p:extLst>
      <p:ext uri="{BB962C8B-B14F-4D97-AF65-F5344CB8AC3E}">
        <p14:creationId xmlns:p14="http://schemas.microsoft.com/office/powerpoint/2010/main" val="3538981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id="{1AB90036-9C24-4A89-B301-14CEC3A40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8408" y="0"/>
            <a:ext cx="12758468" cy="80101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1CB9A234-F269-4531-8BA3-E51229876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Krausz </a:t>
            </a:r>
            <a:r>
              <a:rPr lang="hu-HU" dirty="0" err="1"/>
              <a:t>gábor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C9B449E-E019-4C82-AE06-C6904ED3A3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5501" y="2527540"/>
            <a:ext cx="9720073" cy="4023360"/>
          </a:xfrm>
        </p:spPr>
        <p:txBody>
          <a:bodyPr/>
          <a:lstStyle/>
          <a:p>
            <a:r>
              <a:rPr lang="hu-HU" dirty="0"/>
              <a:t>Több évig dolgozott London legjobb éttermeiben, ahol Michelin-csillagos séfektől tanulta a szakmát, a konyha rocksztárja. 12 éve dolgozik szakácsként, Angliából hazatérve a ZONA, majd a Bestia séfje volt. Bár zárkózottnak tartja magát, a konyhán igazán meg tud nyílni, s kreativitását a főzésben éli ki.</a:t>
            </a:r>
          </a:p>
          <a:p>
            <a:pPr marL="0" indent="0">
              <a:buNone/>
            </a:pP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222173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Kép 8">
            <a:extLst>
              <a:ext uri="{FF2B5EF4-FFF2-40B4-BE49-F238E27FC236}">
                <a16:creationId xmlns:a16="http://schemas.microsoft.com/office/drawing/2014/main" id="{B8981BC0-7A85-458C-8E4E-22A9D7424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90358" y="-1414731"/>
            <a:ext cx="14911728" cy="8272731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AC5A1310-A6A0-49D3-B77B-B64663C01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Wolf </a:t>
            </a:r>
            <a:r>
              <a:rPr lang="hu-HU" dirty="0" err="1"/>
              <a:t>andrás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5B5A1D9-0797-4B57-8B68-7613A371E3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8959" y="2479431"/>
            <a:ext cx="9720073" cy="4023360"/>
          </a:xfrm>
        </p:spPr>
        <p:txBody>
          <a:bodyPr/>
          <a:lstStyle/>
          <a:p>
            <a:r>
              <a:rPr lang="hu-HU" dirty="0"/>
              <a:t>A </a:t>
            </a:r>
            <a:r>
              <a:rPr lang="hu-HU" dirty="0" err="1"/>
              <a:t>Bocuse</a:t>
            </a:r>
            <a:r>
              <a:rPr lang="hu-HU" dirty="0"/>
              <a:t> d' </a:t>
            </a:r>
            <a:r>
              <a:rPr lang="hu-HU" dirty="0" err="1"/>
              <a:t>Or</a:t>
            </a:r>
            <a:r>
              <a:rPr lang="hu-HU" dirty="0"/>
              <a:t> Akadémia tagja, az egyik legpatinásabb fővárosi étterem séfje. Az esszenciális magyar gasztronómia  éllovasa. 24 éve dolgozik a szakmában,...</a:t>
            </a:r>
          </a:p>
          <a:p>
            <a:r>
              <a:rPr lang="hu-HU" dirty="0"/>
              <a:t>8 éve Budapest egyik legmeghatározóbb éttermét vezeti (a </a:t>
            </a:r>
            <a:r>
              <a:rPr lang="hu-HU" dirty="0" err="1"/>
              <a:t>Boscolo</a:t>
            </a:r>
            <a:r>
              <a:rPr lang="hu-HU" dirty="0"/>
              <a:t> Hotel </a:t>
            </a:r>
            <a:r>
              <a:rPr lang="hu-HU" dirty="0" err="1"/>
              <a:t>Salon</a:t>
            </a:r>
            <a:r>
              <a:rPr lang="hu-HU" dirty="0"/>
              <a:t> étterme), jelen pillanatban 63 ember dolgozik a keze alatt.</a:t>
            </a:r>
          </a:p>
        </p:txBody>
      </p:sp>
    </p:spTree>
    <p:extLst>
      <p:ext uri="{BB962C8B-B14F-4D97-AF65-F5344CB8AC3E}">
        <p14:creationId xmlns:p14="http://schemas.microsoft.com/office/powerpoint/2010/main" val="39867936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á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47</TotalTime>
  <Words>863</Words>
  <Application>Microsoft Office PowerPoint</Application>
  <PresentationFormat>Szélesvásznú</PresentationFormat>
  <Paragraphs>36</Paragraphs>
  <Slides>17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17</vt:i4>
      </vt:variant>
    </vt:vector>
  </HeadingPairs>
  <TitlesOfParts>
    <vt:vector size="22" baseType="lpstr">
      <vt:lpstr>Arial</vt:lpstr>
      <vt:lpstr>Tw Cen MT</vt:lpstr>
      <vt:lpstr>Tw Cen MT Condensed</vt:lpstr>
      <vt:lpstr>Wingdings 3</vt:lpstr>
      <vt:lpstr>Integrál</vt:lpstr>
      <vt:lpstr>Kedvenc TV-sorozat</vt:lpstr>
      <vt:lpstr>Séfek séfe – FŐZŐ SHOW</vt:lpstr>
      <vt:lpstr>Főbb tényezők</vt:lpstr>
      <vt:lpstr>TRAILER</vt:lpstr>
      <vt:lpstr>műsor tematikája</vt:lpstr>
      <vt:lpstr>MŰSOR TEMATIKÁJA</vt:lpstr>
      <vt:lpstr>Vomberg frigyes</vt:lpstr>
      <vt:lpstr>Krausz gábor</vt:lpstr>
      <vt:lpstr>Wolf andrás</vt:lpstr>
      <vt:lpstr>Első fOrduló</vt:lpstr>
      <vt:lpstr>Második fordoló</vt:lpstr>
      <vt:lpstr>Harmadik forduló</vt:lpstr>
      <vt:lpstr>Legvégleg pedig,</vt:lpstr>
      <vt:lpstr>évadok</vt:lpstr>
      <vt:lpstr>ELSŐ ÉVAD</vt:lpstr>
      <vt:lpstr>Második évad</vt:lpstr>
      <vt:lpstr>HARMADIK ÉVAD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Kedvenc TV-sorozat</dc:title>
  <dc:creator>DIÁK</dc:creator>
  <cp:lastModifiedBy>DIÁK</cp:lastModifiedBy>
  <cp:revision>4</cp:revision>
  <dcterms:created xsi:type="dcterms:W3CDTF">2023-05-18T07:53:47Z</dcterms:created>
  <dcterms:modified xsi:type="dcterms:W3CDTF">2023-05-18T08:41:32Z</dcterms:modified>
</cp:coreProperties>
</file>

<file path=docProps/thumbnail.jpeg>
</file>